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247EE-8F77-028E-EEDE-6AFBA9566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48622-5235-51DF-BC7F-63C120CAFF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64422-65A3-CA44-B76F-B5F482377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71EC-7CC6-4258-899D-94C86C7F07C1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2BDE7-9B29-9267-EB7F-D6B33B9CF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F44D5-08CE-5450-EE32-38E0F46D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C265-C630-4C4E-9449-E8DDA08A1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29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DF877-2DDA-3645-E149-921AB8717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703DAD-498D-5DE9-D682-391FA0215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3FBAD-8283-BB11-73AA-543668AC8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71EC-7CC6-4258-899D-94C86C7F07C1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95DE-37E1-E9D7-D57A-5FBBA7792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711FC-143D-DF9E-411D-BCBC240D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C265-C630-4C4E-9449-E8DDA08A1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16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2D1230-DE56-F5B5-010D-9630FA9394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93DF85-6F09-5B96-C8B3-115902284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4F1B2-3EBD-CD09-50C5-B8A713C8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71EC-7CC6-4258-899D-94C86C7F07C1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05F1E-0545-1D53-BA64-E3CA5B812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7B83D-897D-46A2-488A-E7F9D857E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C265-C630-4C4E-9449-E8DDA08A1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64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62860-2AFC-27C0-CCB4-E6635CC81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4FB9A-C0C4-C800-8E35-9C6126BC4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219DB-31AA-8F49-6055-F4358EE2F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71EC-7CC6-4258-899D-94C86C7F07C1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756FB-1C80-6C15-5DA8-5D375D3F1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59B21-8700-EB33-FA2B-DB3750F1B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C265-C630-4C4E-9449-E8DDA08A1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37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594CB-102A-3BA2-E63D-B0C720902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756D71-4378-36DE-8032-9C717D4AF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3C985-00BC-7E56-8FA9-61EB52EA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71EC-7CC6-4258-899D-94C86C7F07C1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14922-C405-38FF-27AC-67FFFFD03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B1885-B8BA-1F41-1004-D0AFA8547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C265-C630-4C4E-9449-E8DDA08A1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94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12B12-C73A-4122-A8CF-86DB33B38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E507E-180D-0445-77D1-929993351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24EAEE-2C08-7280-E6E9-1B620F44D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6C2467-B9CF-3D8A-6651-DC87EF9FE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71EC-7CC6-4258-899D-94C86C7F07C1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F187EB-32A9-C22F-6CDF-FF9885D57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1DC1D-8490-D5E4-B2ED-36592AE2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C265-C630-4C4E-9449-E8DDA08A1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22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65A2E-5294-5FAF-481F-828531382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B6A946-1A4E-F8DA-6375-DB6067D92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BA1F09-C4CF-91FC-CB5D-3D8A0721E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55F96A-5981-F917-6047-6CF5D266E6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BD45A3-102E-4F5C-BFE7-29B2CC56D2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01D06-B538-8223-BE63-069FB1780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71EC-7CC6-4258-899D-94C86C7F07C1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16EFB4-C83F-544C-0560-388375E93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221216-8D1C-C2C3-748B-428828F6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C265-C630-4C4E-9449-E8DDA08A1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06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7C73-7C21-A8E3-E857-CE8A1D9BF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D9C7DD-5058-B180-F573-E81CC225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71EC-7CC6-4258-899D-94C86C7F07C1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5596E5-685D-62A8-B904-FB411616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9409B4-B631-7CBE-DE5B-BC52DFC88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C265-C630-4C4E-9449-E8DDA08A1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53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8D4E88-AAE0-2DFB-2AB2-9F1CFD39F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71EC-7CC6-4258-899D-94C86C7F07C1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A015A9-DAFF-4A94-4D36-28B7A8F94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DE1F4-B9E0-EF18-FAAF-BAA1318A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C265-C630-4C4E-9449-E8DDA08A1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82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707D4-FC6E-8C26-B39B-777E7F90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7A922-3649-1848-6464-3C12A7723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09A0F6-98FD-9DED-3269-1AB45F5C7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AA7F3B-3069-907D-8094-6B8A5067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71EC-7CC6-4258-899D-94C86C7F07C1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2A8A2F-7923-9006-1C1F-0C2145A64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B8698A-E5ED-E597-A6F4-330FA4883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C265-C630-4C4E-9449-E8DDA08A1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110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A0FF7-7044-C485-F385-AD5117CC3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F4D9DA-9160-38D1-78AB-8FECAB9441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EACFE9-E595-7B89-4E78-740B3E426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7311B0-F2D1-CE7E-6134-B3BA3F35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71EC-7CC6-4258-899D-94C86C7F07C1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63329A-104C-9BFD-CD3A-3BE363D4E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05E58-B8E3-2F04-4A72-741C3B07D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C265-C630-4C4E-9449-E8DDA08A1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53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C20431-1641-F19E-B877-3F7DD8D90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569E9-DE5D-DACB-B4DD-A70A7019D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C40C1-F17C-71DF-0057-EAC6D2A61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771EC-7CC6-4258-899D-94C86C7F07C1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FF298-B719-C33C-FFDB-B3A7FBD339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EA8F2-E96F-1AA3-7692-8A2DFD82F1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DC265-C630-4C4E-9449-E8DDA08A1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43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880C4C-8DAC-D18E-9E81-ECEA6A022A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112" t="9029" r="4612" b="9158"/>
          <a:stretch/>
        </p:blipFill>
        <p:spPr>
          <a:xfrm>
            <a:off x="1260629" y="184747"/>
            <a:ext cx="9383697" cy="6488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887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B8E83B-125E-A069-828E-A5676FC484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185" t="10065" r="4247" b="8899"/>
          <a:stretch/>
        </p:blipFill>
        <p:spPr>
          <a:xfrm>
            <a:off x="1269505" y="234385"/>
            <a:ext cx="9410331" cy="6389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825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Χάρης Ευριπίδου</dc:creator>
  <cp:lastModifiedBy>Χάρης Ευριπίδου</cp:lastModifiedBy>
  <cp:revision>1</cp:revision>
  <dcterms:created xsi:type="dcterms:W3CDTF">2024-09-13T04:09:56Z</dcterms:created>
  <dcterms:modified xsi:type="dcterms:W3CDTF">2024-09-13T04:13:17Z</dcterms:modified>
</cp:coreProperties>
</file>